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embeddedFontLst>
    <p:embeddedFont>
      <p:font typeface="Helvetica Neue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1" roundtripDataSignature="AMtx7mhug4BiWJX7eTdICtVUrj+0bT4l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HelveticaNeue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HelveticaNeue-italic.fntdata"/><Relationship Id="rId6" Type="http://schemas.openxmlformats.org/officeDocument/2006/relationships/slide" Target="slides/slide2.xml"/><Relationship Id="rId18" Type="http://schemas.openxmlformats.org/officeDocument/2006/relationships/font" Target="fonts/HelveticaNeue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9" name="Google Shape;159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/>
          <p:nvPr>
            <p:ph idx="12" type="sldNum"/>
          </p:nvPr>
        </p:nvSpPr>
        <p:spPr>
          <a:xfrm>
            <a:off x="11095181" y="6404294"/>
            <a:ext cx="258620" cy="269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0"/>
          <p:cNvSpPr/>
          <p:nvPr/>
        </p:nvSpPr>
        <p:spPr>
          <a:xfrm>
            <a:off x="-6" y="4657797"/>
            <a:ext cx="12201458" cy="1270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0" y="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0">
                <a:srgbClr val="007592"/>
              </a:gs>
              <a:gs pos="55000">
                <a:srgbClr val="48BBE0"/>
              </a:gs>
              <a:gs pos="100000">
                <a:srgbClr val="007592"/>
              </a:gs>
            </a:gsLst>
            <a:lin ang="300000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ucida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" name="Google Shape;47;p30"/>
          <p:cNvSpPr txBox="1"/>
          <p:nvPr>
            <p:ph type="title"/>
          </p:nvPr>
        </p:nvSpPr>
        <p:spPr>
          <a:xfrm>
            <a:off x="914400" y="1752600"/>
            <a:ext cx="10363200" cy="18297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50" lIns="60950" spcFirstLastPara="1" rIns="60950" wrap="square" tIns="6095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6400"/>
              <a:buFont typeface="Lucida Sans"/>
              <a:buNone/>
              <a:defRPr sz="6400">
                <a:solidFill>
                  <a:srgbClr val="464646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8" name="Google Shape;48;p30"/>
          <p:cNvSpPr txBox="1"/>
          <p:nvPr>
            <p:ph idx="1" type="body"/>
          </p:nvPr>
        </p:nvSpPr>
        <p:spPr>
          <a:xfrm>
            <a:off x="914400" y="3611607"/>
            <a:ext cx="10363200" cy="1199708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60950" spcFirstLastPara="1" rIns="60950" wrap="square" tIns="60950">
            <a:normAutofit/>
          </a:bodyPr>
          <a:lstStyle>
            <a:lvl1pPr indent="-228600" lvl="0" marL="457200" marR="8534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64646"/>
              </a:buClr>
              <a:buSzPts val="3600"/>
              <a:buFont typeface="Lucida Sans"/>
              <a:buNone/>
              <a:defRPr sz="3600">
                <a:solidFill>
                  <a:srgbClr val="464646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8534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64646"/>
              </a:buClr>
              <a:buSzPts val="3600"/>
              <a:buFont typeface="Lucida Sans"/>
              <a:buNone/>
              <a:defRPr sz="3600">
                <a:solidFill>
                  <a:srgbClr val="464646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indent="-228600" lvl="2" marL="1371600" marR="8534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64646"/>
              </a:buClr>
              <a:buSzPts val="3600"/>
              <a:buFont typeface="Lucida Sans"/>
              <a:buNone/>
              <a:defRPr sz="3600">
                <a:solidFill>
                  <a:srgbClr val="464646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indent="-228600" lvl="3" marL="1828800" marR="8534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64646"/>
              </a:buClr>
              <a:buSzPts val="3600"/>
              <a:buFont typeface="Lucida Sans"/>
              <a:buNone/>
              <a:defRPr sz="3600">
                <a:solidFill>
                  <a:srgbClr val="464646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indent="-228600" lvl="4" marL="2286000" marR="8534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64646"/>
              </a:buClr>
              <a:buSzPts val="3600"/>
              <a:buFont typeface="Lucida Sans"/>
              <a:buNone/>
              <a:defRPr sz="3600">
                <a:solidFill>
                  <a:srgbClr val="464646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49" name="Google Shape;49;p30"/>
          <p:cNvGrpSpPr/>
          <p:nvPr/>
        </p:nvGrpSpPr>
        <p:grpSpPr>
          <a:xfrm>
            <a:off x="-5025" y="4952994"/>
            <a:ext cx="12197031" cy="1912098"/>
            <a:chOff x="-1" y="-2"/>
            <a:chExt cx="12197029" cy="1912096"/>
          </a:xfrm>
        </p:grpSpPr>
        <p:sp>
          <p:nvSpPr>
            <p:cNvPr id="50" name="Google Shape;50;p30"/>
            <p:cNvSpPr/>
            <p:nvPr/>
          </p:nvSpPr>
          <p:spPr>
            <a:xfrm>
              <a:off x="2255037" y="-2"/>
              <a:ext cx="9941991" cy="488160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1283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DCADC">
                <a:alpha val="40000"/>
              </a:srgbClr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Lucida Sans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1" name="Google Shape;51;p30"/>
            <p:cNvSpPr/>
            <p:nvPr/>
          </p:nvSpPr>
          <p:spPr>
            <a:xfrm>
              <a:off x="52276" y="284745"/>
              <a:ext cx="12144752" cy="788666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Lucida Sans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2" name="Google Shape;52;p30"/>
            <p:cNvSpPr/>
            <p:nvPr/>
          </p:nvSpPr>
          <p:spPr>
            <a:xfrm>
              <a:off x="5019" y="47978"/>
              <a:ext cx="12192008" cy="1864116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91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Lucida Sans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53" name="Google Shape;53;p30"/>
            <p:cNvCxnSpPr/>
            <p:nvPr/>
          </p:nvCxnSpPr>
          <p:spPr>
            <a:xfrm>
              <a:off x="-1" y="44671"/>
              <a:ext cx="12197028" cy="790303"/>
            </a:xfrm>
            <a:prstGeom prst="straightConnector1">
              <a:avLst/>
            </a:prstGeom>
            <a:noFill/>
            <a:ln cap="flat" cmpd="sng" w="12050">
              <a:solidFill>
                <a:srgbClr val="5699AD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4" name="Google Shape;54;p30"/>
          <p:cNvSpPr txBox="1"/>
          <p:nvPr>
            <p:ph idx="12" type="sldNum"/>
          </p:nvPr>
        </p:nvSpPr>
        <p:spPr>
          <a:xfrm>
            <a:off x="11690420" y="6429332"/>
            <a:ext cx="326959" cy="343740"/>
          </a:xfrm>
          <a:prstGeom prst="rect">
            <a:avLst/>
          </a:prstGeom>
          <a:noFill/>
          <a:ln>
            <a:noFill/>
          </a:ln>
        </p:spPr>
        <p:txBody>
          <a:bodyPr anchorCtr="0" anchor="b" bIns="60950" lIns="60950" spcFirstLastPara="1" rIns="60950" wrap="square" tIns="6095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ucida Sans"/>
              <a:buNone/>
              <a:defRPr sz="13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ucida Sans"/>
              <a:buNone/>
              <a:defRPr sz="13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ucida Sans"/>
              <a:buNone/>
              <a:defRPr sz="13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ucida Sans"/>
              <a:buNone/>
              <a:defRPr sz="13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ucida Sans"/>
              <a:buNone/>
              <a:defRPr sz="13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ucida Sans"/>
              <a:buNone/>
              <a:defRPr sz="13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ucida Sans"/>
              <a:buNone/>
              <a:defRPr sz="13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ucida Sans"/>
              <a:buNone/>
              <a:defRPr sz="13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ucida Sans"/>
              <a:buNone/>
              <a:defRPr sz="13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">
  <p:cSld name="Title Slide 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1"/>
          <p:cNvSpPr txBox="1"/>
          <p:nvPr>
            <p:ph type="title"/>
          </p:nvPr>
        </p:nvSpPr>
        <p:spPr>
          <a:xfrm>
            <a:off x="914400" y="1752600"/>
            <a:ext cx="10363200" cy="18297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50" lIns="60950" spcFirstLastPara="1" rIns="60950" wrap="square" tIns="6095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6400"/>
              <a:buFont typeface="Lucida Sans"/>
              <a:buNone/>
              <a:defRPr sz="6400">
                <a:solidFill>
                  <a:srgbClr val="464646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7" name="Google Shape;57;p31"/>
          <p:cNvSpPr txBox="1"/>
          <p:nvPr>
            <p:ph idx="1" type="body"/>
          </p:nvPr>
        </p:nvSpPr>
        <p:spPr>
          <a:xfrm>
            <a:off x="914400" y="3611607"/>
            <a:ext cx="10363200" cy="1199708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60950" spcFirstLastPara="1" rIns="60950" wrap="square" tIns="60950">
            <a:normAutofit/>
          </a:bodyPr>
          <a:lstStyle>
            <a:lvl1pPr indent="-228600" lvl="0" marL="457200" marR="8534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64646"/>
              </a:buClr>
              <a:buSzPts val="3600"/>
              <a:buFont typeface="Lucida Sans"/>
              <a:buNone/>
              <a:defRPr sz="3600">
                <a:solidFill>
                  <a:srgbClr val="464646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8534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64646"/>
              </a:buClr>
              <a:buSzPts val="3600"/>
              <a:buFont typeface="Lucida Sans"/>
              <a:buNone/>
              <a:defRPr sz="3600">
                <a:solidFill>
                  <a:srgbClr val="464646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indent="-228600" lvl="2" marL="1371600" marR="8534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64646"/>
              </a:buClr>
              <a:buSzPts val="3600"/>
              <a:buFont typeface="Lucida Sans"/>
              <a:buNone/>
              <a:defRPr sz="3600">
                <a:solidFill>
                  <a:srgbClr val="464646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indent="-228600" lvl="3" marL="1828800" marR="8534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64646"/>
              </a:buClr>
              <a:buSzPts val="3600"/>
              <a:buFont typeface="Lucida Sans"/>
              <a:buNone/>
              <a:defRPr sz="3600">
                <a:solidFill>
                  <a:srgbClr val="464646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indent="-228600" lvl="4" marL="2286000" marR="8534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64646"/>
              </a:buClr>
              <a:buSzPts val="3600"/>
              <a:buFont typeface="Lucida Sans"/>
              <a:buNone/>
              <a:defRPr sz="3600">
                <a:solidFill>
                  <a:srgbClr val="464646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31"/>
          <p:cNvSpPr txBox="1"/>
          <p:nvPr>
            <p:ph idx="12" type="sldNum"/>
          </p:nvPr>
        </p:nvSpPr>
        <p:spPr>
          <a:xfrm>
            <a:off x="11690420" y="6429332"/>
            <a:ext cx="326959" cy="343740"/>
          </a:xfrm>
          <a:prstGeom prst="rect">
            <a:avLst/>
          </a:prstGeom>
          <a:noFill/>
          <a:ln>
            <a:noFill/>
          </a:ln>
        </p:spPr>
        <p:txBody>
          <a:bodyPr anchorCtr="0" anchor="b" bIns="60950" lIns="60950" spcFirstLastPara="1" rIns="60950" wrap="square" tIns="6095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ucida Sans"/>
              <a:buNone/>
              <a:defRPr sz="13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ucida Sans"/>
              <a:buNone/>
              <a:defRPr sz="13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ucida Sans"/>
              <a:buNone/>
              <a:defRPr sz="13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ucida Sans"/>
              <a:buNone/>
              <a:defRPr sz="13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ucida Sans"/>
              <a:buNone/>
              <a:defRPr sz="13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ucida Sans"/>
              <a:buNone/>
              <a:defRPr sz="13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ucida Sans"/>
              <a:buNone/>
              <a:defRPr sz="13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ucida Sans"/>
              <a:buNone/>
              <a:defRPr sz="13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ucida Sans"/>
              <a:buNone/>
              <a:defRPr sz="13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2"/>
          <p:cNvSpPr txBox="1"/>
          <p:nvPr>
            <p:ph idx="1" type="body"/>
          </p:nvPr>
        </p:nvSpPr>
        <p:spPr>
          <a:xfrm>
            <a:off x="609600" y="1481327"/>
            <a:ext cx="10972800" cy="4525968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60950" spcFirstLastPara="1" rIns="60950" wrap="square" tIns="60950">
            <a:normAutofit/>
          </a:bodyPr>
          <a:lstStyle>
            <a:lvl1pPr indent="-384048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DA2BF"/>
              </a:buClr>
              <a:buSzPts val="2448"/>
              <a:buFont typeface="Arial"/>
              <a:buChar char="}"/>
              <a:defRPr sz="3600">
                <a:latin typeface="Lucida Sans"/>
                <a:ea typeface="Lucida Sans"/>
                <a:cs typeface="Lucida Sans"/>
                <a:sym typeface="Lucida Sans"/>
              </a:defRPr>
            </a:lvl1pPr>
            <a:lvl2pPr indent="-457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DA2BF"/>
              </a:buClr>
              <a:buSzPts val="3600"/>
              <a:buFont typeface="Arial"/>
              <a:buChar char="◦"/>
              <a:defRPr sz="3600">
                <a:latin typeface="Lucida Sans"/>
                <a:ea typeface="Lucida Sans"/>
                <a:cs typeface="Lucida Sans"/>
                <a:sym typeface="Lucida Sans"/>
              </a:defRPr>
            </a:lvl2pPr>
            <a:lvl3pPr indent="-4572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DA2BF"/>
              </a:buClr>
              <a:buSzPts val="3600"/>
              <a:buFont typeface="Arial"/>
              <a:buChar char="●"/>
              <a:defRPr sz="3600">
                <a:latin typeface="Lucida Sans"/>
                <a:ea typeface="Lucida Sans"/>
                <a:cs typeface="Lucida Sans"/>
                <a:sym typeface="Lucida Sans"/>
              </a:defRPr>
            </a:lvl3pPr>
            <a:lvl4pPr indent="-4572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DA2BF"/>
              </a:buClr>
              <a:buSzPts val="3600"/>
              <a:buFont typeface="Arial"/>
              <a:buChar char="●"/>
              <a:defRPr sz="3600">
                <a:latin typeface="Lucida Sans"/>
                <a:ea typeface="Lucida Sans"/>
                <a:cs typeface="Lucida Sans"/>
                <a:sym typeface="Lucida Sans"/>
              </a:defRPr>
            </a:lvl4pPr>
            <a:lvl5pPr indent="-4572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DA2BF"/>
              </a:buClr>
              <a:buSzPts val="3600"/>
              <a:buFont typeface="Arial"/>
              <a:buChar char="●"/>
              <a:defRPr sz="3600">
                <a:latin typeface="Lucida Sans"/>
                <a:ea typeface="Lucida Sans"/>
                <a:cs typeface="Lucida Sans"/>
                <a:sym typeface="Lucida Sans"/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32"/>
          <p:cNvSpPr txBox="1"/>
          <p:nvPr>
            <p:ph type="title"/>
          </p:nvPr>
        </p:nvSpPr>
        <p:spPr>
          <a:xfrm>
            <a:off x="609600" y="274639"/>
            <a:ext cx="109728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60950" spcFirstLastPara="1" rIns="60950" wrap="square" tIns="609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500"/>
              <a:buFont typeface="Lucida Sans"/>
              <a:buNone/>
              <a:defRPr sz="5500">
                <a:solidFill>
                  <a:srgbClr val="464646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2" name="Google Shape;62;p32"/>
          <p:cNvSpPr txBox="1"/>
          <p:nvPr>
            <p:ph idx="12" type="sldNum"/>
          </p:nvPr>
        </p:nvSpPr>
        <p:spPr>
          <a:xfrm>
            <a:off x="11690420" y="6429332"/>
            <a:ext cx="326959" cy="343740"/>
          </a:xfrm>
          <a:prstGeom prst="rect">
            <a:avLst/>
          </a:prstGeom>
          <a:noFill/>
          <a:ln>
            <a:noFill/>
          </a:ln>
        </p:spPr>
        <p:txBody>
          <a:bodyPr anchorCtr="0" anchor="b" bIns="60950" lIns="60950" spcFirstLastPara="1" rIns="60950" wrap="square" tIns="6095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ucida Sans"/>
              <a:buNone/>
              <a:defRPr sz="1300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ucida Sans"/>
              <a:buNone/>
              <a:defRPr sz="1300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ucida Sans"/>
              <a:buNone/>
              <a:defRPr sz="1300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ucida Sans"/>
              <a:buNone/>
              <a:defRPr sz="1300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ucida Sans"/>
              <a:buNone/>
              <a:defRPr sz="1300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ucida Sans"/>
              <a:buNone/>
              <a:defRPr sz="1300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ucida Sans"/>
              <a:buNone/>
              <a:defRPr sz="1300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ucida Sans"/>
              <a:buNone/>
              <a:defRPr sz="1300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ucida Sans"/>
              <a:buNone/>
              <a:defRPr sz="1300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3"/>
          <p:cNvSpPr txBox="1"/>
          <p:nvPr>
            <p:ph type="title"/>
          </p:nvPr>
        </p:nvSpPr>
        <p:spPr>
          <a:xfrm>
            <a:off x="963166" y="1059710"/>
            <a:ext cx="10363204" cy="1828802"/>
          </a:xfrm>
          <a:prstGeom prst="rect">
            <a:avLst/>
          </a:prstGeom>
          <a:noFill/>
          <a:ln>
            <a:noFill/>
          </a:ln>
        </p:spPr>
        <p:txBody>
          <a:bodyPr anchorCtr="0" anchor="b" bIns="60950" lIns="60950" spcFirstLastPara="1" rIns="60950" wrap="square" tIns="6095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F5FA"/>
              </a:buClr>
              <a:buSzPts val="6400"/>
              <a:buFont typeface="Lucida Sans"/>
              <a:buNone/>
              <a:defRPr sz="6400">
                <a:solidFill>
                  <a:srgbClr val="DEF5FA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5" name="Google Shape;65;p33"/>
          <p:cNvSpPr txBox="1"/>
          <p:nvPr>
            <p:ph idx="1" type="body"/>
          </p:nvPr>
        </p:nvSpPr>
        <p:spPr>
          <a:xfrm>
            <a:off x="5230283" y="2931710"/>
            <a:ext cx="6096004" cy="1454890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60950" spcFirstLastPara="1" rIns="60950" wrap="square" tIns="609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Lucida Sans"/>
              <a:buNone/>
              <a:defRPr sz="31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Lucida Sans"/>
              <a:buNone/>
              <a:defRPr sz="31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Lucida Sans"/>
              <a:buNone/>
              <a:defRPr sz="31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Lucida Sans"/>
              <a:buNone/>
              <a:defRPr sz="31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Lucida Sans"/>
              <a:buNone/>
              <a:defRPr sz="31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33"/>
          <p:cNvSpPr/>
          <p:nvPr/>
        </p:nvSpPr>
        <p:spPr>
          <a:xfrm>
            <a:off x="4848907" y="3005471"/>
            <a:ext cx="243844" cy="228601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1589A6"/>
              </a:gs>
              <a:gs pos="72000">
                <a:srgbClr val="4EB8DA"/>
              </a:gs>
              <a:gs pos="100000">
                <a:srgbClr val="7DC3DD"/>
              </a:gs>
            </a:gsLst>
            <a:lin ang="16200000" scaled="0"/>
          </a:gradFill>
          <a:ln cap="rnd" cmpd="sng" w="9525">
            <a:solidFill>
              <a:srgbClr val="21768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dir="5400000" dist="25400">
              <a:srgbClr val="000000">
                <a:alpha val="45882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ucida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Google Shape;67;p33"/>
          <p:cNvSpPr/>
          <p:nvPr/>
        </p:nvSpPr>
        <p:spPr>
          <a:xfrm>
            <a:off x="4600352" y="3005471"/>
            <a:ext cx="243844" cy="228601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1589A6"/>
              </a:gs>
              <a:gs pos="72000">
                <a:srgbClr val="4EB8DA"/>
              </a:gs>
              <a:gs pos="100000">
                <a:srgbClr val="7DC3DD"/>
              </a:gs>
            </a:gsLst>
            <a:lin ang="16200000" scaled="0"/>
          </a:gradFill>
          <a:ln cap="rnd" cmpd="sng" w="9525">
            <a:solidFill>
              <a:srgbClr val="21768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dir="5400000" dist="25400">
              <a:srgbClr val="000000">
                <a:alpha val="45882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ucida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" name="Google Shape;68;p33"/>
          <p:cNvSpPr txBox="1"/>
          <p:nvPr>
            <p:ph idx="12" type="sldNum"/>
          </p:nvPr>
        </p:nvSpPr>
        <p:spPr>
          <a:xfrm>
            <a:off x="11690420" y="6429332"/>
            <a:ext cx="326959" cy="343740"/>
          </a:xfrm>
          <a:prstGeom prst="rect">
            <a:avLst/>
          </a:prstGeom>
          <a:noFill/>
          <a:ln>
            <a:noFill/>
          </a:ln>
        </p:spPr>
        <p:txBody>
          <a:bodyPr anchorCtr="0" anchor="b" bIns="60950" lIns="60950" spcFirstLastPara="1" rIns="60950" wrap="square" tIns="6095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ucida Sans"/>
              <a:buNone/>
              <a:defRPr sz="13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ucida Sans"/>
              <a:buNone/>
              <a:defRPr sz="13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ucida Sans"/>
              <a:buNone/>
              <a:defRPr sz="13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ucida Sans"/>
              <a:buNone/>
              <a:defRPr sz="13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ucida Sans"/>
              <a:buNone/>
              <a:defRPr sz="13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ucida Sans"/>
              <a:buNone/>
              <a:defRPr sz="13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ucida Sans"/>
              <a:buNone/>
              <a:defRPr sz="13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ucida Sans"/>
              <a:buNone/>
              <a:defRPr sz="13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ucida Sans"/>
              <a:buNone/>
              <a:defRPr sz="13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4"/>
          <p:cNvSpPr txBox="1"/>
          <p:nvPr>
            <p:ph idx="1" type="body"/>
          </p:nvPr>
        </p:nvSpPr>
        <p:spPr>
          <a:xfrm>
            <a:off x="609600" y="1481327"/>
            <a:ext cx="5384800" cy="4525968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60950" spcFirstLastPara="1" rIns="60950" wrap="square" tIns="60950">
            <a:normAutofit/>
          </a:bodyPr>
          <a:lstStyle>
            <a:lvl1pPr indent="-388366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DA2BF"/>
              </a:buClr>
              <a:buSzPts val="2516"/>
              <a:buFont typeface="Arial"/>
              <a:buChar char="}"/>
              <a:defRPr sz="37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46355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DA2BF"/>
              </a:buClr>
              <a:buSzPts val="3700"/>
              <a:buFont typeface="Arial"/>
              <a:buChar char="◦"/>
              <a:defRPr sz="37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indent="-46355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DA2BF"/>
              </a:buClr>
              <a:buSzPts val="3700"/>
              <a:buFont typeface="Arial"/>
              <a:buChar char="●"/>
              <a:defRPr sz="37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indent="-46355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DA2BF"/>
              </a:buClr>
              <a:buSzPts val="3700"/>
              <a:buFont typeface="Arial"/>
              <a:buChar char="●"/>
              <a:defRPr sz="37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indent="-46355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DA2BF"/>
              </a:buClr>
              <a:buSzPts val="3700"/>
              <a:buFont typeface="Arial"/>
              <a:buChar char="●"/>
              <a:defRPr sz="37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4"/>
          <p:cNvSpPr txBox="1"/>
          <p:nvPr>
            <p:ph type="title"/>
          </p:nvPr>
        </p:nvSpPr>
        <p:spPr>
          <a:xfrm>
            <a:off x="609600" y="274639"/>
            <a:ext cx="109728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60950" spcFirstLastPara="1" rIns="60950" wrap="square" tIns="609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F5FA"/>
              </a:buClr>
              <a:buSzPts val="5500"/>
              <a:buFont typeface="Lucida Sans"/>
              <a:buNone/>
              <a:defRPr sz="5500">
                <a:solidFill>
                  <a:srgbClr val="DEF5FA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72" name="Google Shape;72;p34"/>
          <p:cNvSpPr txBox="1"/>
          <p:nvPr>
            <p:ph idx="12" type="sldNum"/>
          </p:nvPr>
        </p:nvSpPr>
        <p:spPr>
          <a:xfrm>
            <a:off x="11690420" y="6429332"/>
            <a:ext cx="326959" cy="343740"/>
          </a:xfrm>
          <a:prstGeom prst="rect">
            <a:avLst/>
          </a:prstGeom>
          <a:noFill/>
          <a:ln>
            <a:noFill/>
          </a:ln>
        </p:spPr>
        <p:txBody>
          <a:bodyPr anchorCtr="0" anchor="b" bIns="60950" lIns="60950" spcFirstLastPara="1" rIns="60950" wrap="square" tIns="6095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ucida Sans"/>
              <a:buNone/>
              <a:defRPr sz="13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ucida Sans"/>
              <a:buNone/>
              <a:defRPr sz="13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ucida Sans"/>
              <a:buNone/>
              <a:defRPr sz="13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ucida Sans"/>
              <a:buNone/>
              <a:defRPr sz="13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ucida Sans"/>
              <a:buNone/>
              <a:defRPr sz="13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ucida Sans"/>
              <a:buNone/>
              <a:defRPr sz="13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ucida Sans"/>
              <a:buNone/>
              <a:defRPr sz="13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ucida Sans"/>
              <a:buNone/>
              <a:defRPr sz="13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ucida Sans"/>
              <a:buNone/>
              <a:defRPr sz="13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5"/>
          <p:cNvSpPr txBox="1"/>
          <p:nvPr>
            <p:ph type="title"/>
          </p:nvPr>
        </p:nvSpPr>
        <p:spPr>
          <a:xfrm>
            <a:off x="609600" y="273050"/>
            <a:ext cx="109728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60950" spcFirstLastPara="1" rIns="60950" wrap="square" tIns="609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500"/>
              <a:buFont typeface="Lucida Sans"/>
              <a:buNone/>
              <a:defRPr sz="5500">
                <a:solidFill>
                  <a:srgbClr val="464646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75" name="Google Shape;75;p35"/>
          <p:cNvSpPr txBox="1"/>
          <p:nvPr>
            <p:ph idx="1" type="body"/>
          </p:nvPr>
        </p:nvSpPr>
        <p:spPr>
          <a:xfrm>
            <a:off x="609600" y="5410200"/>
            <a:ext cx="5386917" cy="762000"/>
          </a:xfrm>
          <a:prstGeom prst="rect">
            <a:avLst/>
          </a:prstGeom>
          <a:solidFill>
            <a:srgbClr val="2DA2BF"/>
          </a:solidFill>
          <a:ln cap="flat" cmpd="sng" w="9650">
            <a:solidFill>
              <a:srgbClr val="2DA2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60950" spcFirstLastPara="1" rIns="60950" wrap="square" tIns="609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Lucida Sans"/>
              <a:buNone/>
              <a:defRPr sz="32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Lucida Sans"/>
              <a:buNone/>
              <a:defRPr sz="32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Lucida Sans"/>
              <a:buNone/>
              <a:defRPr sz="32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Lucida Sans"/>
              <a:buNone/>
              <a:defRPr sz="32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Lucida Sans"/>
              <a:buNone/>
              <a:defRPr sz="32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35"/>
          <p:cNvSpPr txBox="1"/>
          <p:nvPr>
            <p:ph idx="2" type="body"/>
          </p:nvPr>
        </p:nvSpPr>
        <p:spPr>
          <a:xfrm>
            <a:off x="6193370" y="5410200"/>
            <a:ext cx="5389037" cy="762000"/>
          </a:xfrm>
          <a:prstGeom prst="rect">
            <a:avLst/>
          </a:prstGeom>
          <a:solidFill>
            <a:srgbClr val="2DA2BF"/>
          </a:solidFill>
          <a:ln cap="flat" cmpd="sng" w="9650">
            <a:solidFill>
              <a:srgbClr val="2DA2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60950" spcFirstLastPara="1" rIns="60950" wrap="square" tIns="6095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5"/>
          <p:cNvSpPr txBox="1"/>
          <p:nvPr>
            <p:ph idx="12" type="sldNum"/>
          </p:nvPr>
        </p:nvSpPr>
        <p:spPr>
          <a:xfrm>
            <a:off x="11690420" y="6429332"/>
            <a:ext cx="326959" cy="343740"/>
          </a:xfrm>
          <a:prstGeom prst="rect">
            <a:avLst/>
          </a:prstGeom>
          <a:noFill/>
          <a:ln>
            <a:noFill/>
          </a:ln>
        </p:spPr>
        <p:txBody>
          <a:bodyPr anchorCtr="0" anchor="b" bIns="60950" lIns="60950" spcFirstLastPara="1" rIns="60950" wrap="square" tIns="6095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ucida Sans"/>
              <a:buNone/>
              <a:defRPr sz="1300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ucida Sans"/>
              <a:buNone/>
              <a:defRPr sz="1300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ucida Sans"/>
              <a:buNone/>
              <a:defRPr sz="1300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ucida Sans"/>
              <a:buNone/>
              <a:defRPr sz="1300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ucida Sans"/>
              <a:buNone/>
              <a:defRPr sz="1300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ucida Sans"/>
              <a:buNone/>
              <a:defRPr sz="1300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ucida Sans"/>
              <a:buNone/>
              <a:defRPr sz="1300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ucida Sans"/>
              <a:buNone/>
              <a:defRPr sz="1300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ucida Sans"/>
              <a:buNone/>
              <a:defRPr sz="1300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6"/>
          <p:cNvSpPr txBox="1"/>
          <p:nvPr>
            <p:ph type="title"/>
          </p:nvPr>
        </p:nvSpPr>
        <p:spPr>
          <a:xfrm>
            <a:off x="609600" y="274639"/>
            <a:ext cx="109728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60950" spcFirstLastPara="1" rIns="60950" wrap="square" tIns="609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F5FA"/>
              </a:buClr>
              <a:buSzPts val="5500"/>
              <a:buFont typeface="Lucida Sans"/>
              <a:buNone/>
              <a:defRPr sz="5500">
                <a:solidFill>
                  <a:srgbClr val="DEF5FA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80" name="Google Shape;80;p36"/>
          <p:cNvSpPr txBox="1"/>
          <p:nvPr>
            <p:ph idx="12" type="sldNum"/>
          </p:nvPr>
        </p:nvSpPr>
        <p:spPr>
          <a:xfrm>
            <a:off x="11690420" y="6429332"/>
            <a:ext cx="326959" cy="343740"/>
          </a:xfrm>
          <a:prstGeom prst="rect">
            <a:avLst/>
          </a:prstGeom>
          <a:noFill/>
          <a:ln>
            <a:noFill/>
          </a:ln>
        </p:spPr>
        <p:txBody>
          <a:bodyPr anchorCtr="0" anchor="b" bIns="60950" lIns="60950" spcFirstLastPara="1" rIns="60950" wrap="square" tIns="6095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ucida Sans"/>
              <a:buNone/>
              <a:defRPr sz="13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ucida Sans"/>
              <a:buNone/>
              <a:defRPr sz="13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ucida Sans"/>
              <a:buNone/>
              <a:defRPr sz="13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ucida Sans"/>
              <a:buNone/>
              <a:defRPr sz="13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ucida Sans"/>
              <a:buNone/>
              <a:defRPr sz="13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ucida Sans"/>
              <a:buNone/>
              <a:defRPr sz="13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ucida Sans"/>
              <a:buNone/>
              <a:defRPr sz="13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ucida Sans"/>
              <a:buNone/>
              <a:defRPr sz="13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ucida Sans"/>
              <a:buNone/>
              <a:defRPr sz="13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7"/>
          <p:cNvSpPr txBox="1"/>
          <p:nvPr>
            <p:ph idx="12" type="sldNum"/>
          </p:nvPr>
        </p:nvSpPr>
        <p:spPr>
          <a:xfrm>
            <a:off x="11690420" y="6429332"/>
            <a:ext cx="326959" cy="343740"/>
          </a:xfrm>
          <a:prstGeom prst="rect">
            <a:avLst/>
          </a:prstGeom>
          <a:noFill/>
          <a:ln>
            <a:noFill/>
          </a:ln>
        </p:spPr>
        <p:txBody>
          <a:bodyPr anchorCtr="0" anchor="b" bIns="60950" lIns="60950" spcFirstLastPara="1" rIns="60950" wrap="square" tIns="6095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ucida Sans"/>
              <a:buNone/>
              <a:defRPr sz="1300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ucida Sans"/>
              <a:buNone/>
              <a:defRPr sz="1300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ucida Sans"/>
              <a:buNone/>
              <a:defRPr sz="1300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ucida Sans"/>
              <a:buNone/>
              <a:defRPr sz="1300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ucida Sans"/>
              <a:buNone/>
              <a:defRPr sz="1300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ucida Sans"/>
              <a:buNone/>
              <a:defRPr sz="1300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ucida Sans"/>
              <a:buNone/>
              <a:defRPr sz="1300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ucida Sans"/>
              <a:buNone/>
              <a:defRPr sz="1300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ucida Sans"/>
              <a:buNone/>
              <a:defRPr sz="1300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8"/>
          <p:cNvSpPr txBox="1"/>
          <p:nvPr>
            <p:ph type="title"/>
          </p:nvPr>
        </p:nvSpPr>
        <p:spPr>
          <a:xfrm>
            <a:off x="1219200" y="4876800"/>
            <a:ext cx="997570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60950" spcFirstLastPara="1" rIns="60950" wrap="square" tIns="6095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A2BF"/>
              </a:buClr>
              <a:buSzPts val="3300"/>
              <a:buFont typeface="Lucida Sans"/>
              <a:buNone/>
              <a:defRPr sz="3300">
                <a:solidFill>
                  <a:srgbClr val="2DA2B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85" name="Google Shape;85;p38"/>
          <p:cNvSpPr txBox="1"/>
          <p:nvPr>
            <p:ph idx="1" type="body"/>
          </p:nvPr>
        </p:nvSpPr>
        <p:spPr>
          <a:xfrm>
            <a:off x="5892800" y="5355101"/>
            <a:ext cx="5299456" cy="914404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60950" spcFirstLastPara="1" rIns="60950" wrap="square" tIns="6095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ucida Sans"/>
              <a:buNone/>
              <a:defRPr sz="2100"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ucida Sans"/>
              <a:buNone/>
              <a:defRPr sz="2100">
                <a:latin typeface="Lucida Sans"/>
                <a:ea typeface="Lucida Sans"/>
                <a:cs typeface="Lucida Sans"/>
                <a:sym typeface="Lucida Sans"/>
              </a:defRPr>
            </a:lvl2pPr>
            <a:lvl3pPr indent="-228600" lvl="2" marL="137160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ucida Sans"/>
              <a:buNone/>
              <a:defRPr sz="2100">
                <a:latin typeface="Lucida Sans"/>
                <a:ea typeface="Lucida Sans"/>
                <a:cs typeface="Lucida Sans"/>
                <a:sym typeface="Lucida Sans"/>
              </a:defRPr>
            </a:lvl3pPr>
            <a:lvl4pPr indent="-228600" lvl="3" marL="182880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ucida Sans"/>
              <a:buNone/>
              <a:defRPr sz="2100">
                <a:latin typeface="Lucida Sans"/>
                <a:ea typeface="Lucida Sans"/>
                <a:cs typeface="Lucida Sans"/>
                <a:sym typeface="Lucida Sans"/>
              </a:defRPr>
            </a:lvl4pPr>
            <a:lvl5pPr indent="-228600" lvl="4" marL="228600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ucida Sans"/>
              <a:buNone/>
              <a:defRPr sz="2100">
                <a:latin typeface="Lucida Sans"/>
                <a:ea typeface="Lucida Sans"/>
                <a:cs typeface="Lucida Sans"/>
                <a:sym typeface="Lucida Sans"/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38"/>
          <p:cNvSpPr txBox="1"/>
          <p:nvPr>
            <p:ph idx="12" type="sldNum"/>
          </p:nvPr>
        </p:nvSpPr>
        <p:spPr>
          <a:xfrm>
            <a:off x="11690420" y="6429332"/>
            <a:ext cx="326959" cy="343740"/>
          </a:xfrm>
          <a:prstGeom prst="rect">
            <a:avLst/>
          </a:prstGeom>
          <a:noFill/>
          <a:ln>
            <a:noFill/>
          </a:ln>
        </p:spPr>
        <p:txBody>
          <a:bodyPr anchorCtr="0" anchor="b" bIns="60950" lIns="60950" spcFirstLastPara="1" rIns="60950" wrap="square" tIns="6095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ucida Sans"/>
              <a:buNone/>
              <a:defRPr sz="1300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ucida Sans"/>
              <a:buNone/>
              <a:defRPr sz="1300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ucida Sans"/>
              <a:buNone/>
              <a:defRPr sz="1300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ucida Sans"/>
              <a:buNone/>
              <a:defRPr sz="1300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ucida Sans"/>
              <a:buNone/>
              <a:defRPr sz="1300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ucida Sans"/>
              <a:buNone/>
              <a:defRPr sz="1300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ucida Sans"/>
              <a:buNone/>
              <a:defRPr sz="1300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ucida Sans"/>
              <a:buNone/>
              <a:defRPr sz="1300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ucida Sans"/>
              <a:buNone/>
              <a:defRPr sz="1300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9"/>
          <p:cNvSpPr txBox="1"/>
          <p:nvPr>
            <p:ph idx="1" type="body"/>
          </p:nvPr>
        </p:nvSpPr>
        <p:spPr>
          <a:xfrm>
            <a:off x="1521642" y="5443403"/>
            <a:ext cx="9550401" cy="648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24383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Lucida Sans"/>
              <a:buNone/>
              <a:defRPr sz="19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349250" lvl="1" marL="914400" marR="24383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Lucida Sans"/>
              <a:buChar char="◦"/>
              <a:defRPr sz="19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indent="-349250" lvl="2" marL="1371600" marR="24383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Lucida Sans"/>
              <a:buChar char="●"/>
              <a:defRPr sz="19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indent="-349250" lvl="3" marL="1828800" marR="24383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Lucida Sans"/>
              <a:buChar char="●"/>
              <a:defRPr sz="19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indent="-349250" lvl="4" marL="2286000" marR="24383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Lucida Sans"/>
              <a:buChar char="●"/>
              <a:defRPr sz="19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39"/>
          <p:cNvSpPr/>
          <p:nvPr>
            <p:ph idx="2" type="pic"/>
          </p:nvPr>
        </p:nvSpPr>
        <p:spPr>
          <a:xfrm>
            <a:off x="304800" y="189967"/>
            <a:ext cx="11582400" cy="438912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39"/>
          <p:cNvSpPr txBox="1"/>
          <p:nvPr>
            <p:ph type="title"/>
          </p:nvPr>
        </p:nvSpPr>
        <p:spPr>
          <a:xfrm>
            <a:off x="304800" y="4865123"/>
            <a:ext cx="10767243" cy="562676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60950" spcFirstLastPara="1" rIns="60950" wrap="square" tIns="6095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A2BF"/>
              </a:buClr>
              <a:buSzPts val="4000"/>
              <a:buFont typeface="Lucida Sans"/>
              <a:buNone/>
              <a:defRPr sz="4000">
                <a:solidFill>
                  <a:srgbClr val="2DA2B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91" name="Google Shape;91;p39"/>
          <p:cNvSpPr/>
          <p:nvPr/>
        </p:nvSpPr>
        <p:spPr>
          <a:xfrm>
            <a:off x="665696" y="5944937"/>
            <a:ext cx="6587500" cy="921080"/>
          </a:xfrm>
          <a:custGeom>
            <a:rect b="b" l="l" r="r" t="t"/>
            <a:pathLst>
              <a:path extrusionOk="0" h="21600" w="21600">
                <a:moveTo>
                  <a:pt x="0" y="128"/>
                </a:moveTo>
                <a:lnTo>
                  <a:pt x="21600" y="21600"/>
                </a:lnTo>
                <a:lnTo>
                  <a:pt x="16039" y="21600"/>
                </a:lnTo>
                <a:lnTo>
                  <a:pt x="3" y="0"/>
                </a:lnTo>
              </a:path>
            </a:pathLst>
          </a:custGeom>
          <a:solidFill>
            <a:srgbClr val="9DCADC">
              <a:alpha val="40000"/>
            </a:srgbClr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ucida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" name="Google Shape;92;p39"/>
          <p:cNvSpPr/>
          <p:nvPr/>
        </p:nvSpPr>
        <p:spPr>
          <a:xfrm>
            <a:off x="647623" y="5939011"/>
            <a:ext cx="4920601" cy="933455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490"/>
                </a:lnTo>
                <a:lnTo>
                  <a:pt x="17057" y="21600"/>
                </a:lnTo>
                <a:lnTo>
                  <a:pt x="46" y="147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ucida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" name="Google Shape;93;p39"/>
          <p:cNvSpPr/>
          <p:nvPr/>
        </p:nvSpPr>
        <p:spPr>
          <a:xfrm>
            <a:off x="-8056" y="5791253"/>
            <a:ext cx="4536419" cy="1080872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ucida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4" name="Google Shape;94;p39"/>
          <p:cNvCxnSpPr/>
          <p:nvPr/>
        </p:nvCxnSpPr>
        <p:spPr>
          <a:xfrm>
            <a:off x="-12319" y="5787738"/>
            <a:ext cx="4540685" cy="1084384"/>
          </a:xfrm>
          <a:prstGeom prst="straightConnector1">
            <a:avLst/>
          </a:prstGeom>
          <a:noFill/>
          <a:ln cap="flat" cmpd="sng" w="12050">
            <a:solidFill>
              <a:srgbClr val="5699AD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95" name="Google Shape;95;p39"/>
          <p:cNvSpPr/>
          <p:nvPr/>
        </p:nvSpPr>
        <p:spPr>
          <a:xfrm>
            <a:off x="11552149" y="4988440"/>
            <a:ext cx="243844" cy="228604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1589A6"/>
              </a:gs>
              <a:gs pos="72000">
                <a:srgbClr val="4EB8DA"/>
              </a:gs>
              <a:gs pos="100000">
                <a:srgbClr val="7DC3DD"/>
              </a:gs>
            </a:gsLst>
            <a:lin ang="16200000" scaled="0"/>
          </a:gradFill>
          <a:ln cap="rnd" cmpd="sng" w="9525">
            <a:solidFill>
              <a:srgbClr val="21768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dir="5400000" dist="25400">
              <a:srgbClr val="000000">
                <a:alpha val="45882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ucida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39"/>
          <p:cNvSpPr/>
          <p:nvPr/>
        </p:nvSpPr>
        <p:spPr>
          <a:xfrm>
            <a:off x="11303595" y="4988440"/>
            <a:ext cx="243844" cy="228604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1589A6"/>
              </a:gs>
              <a:gs pos="72000">
                <a:srgbClr val="4EB8DA"/>
              </a:gs>
              <a:gs pos="100000">
                <a:srgbClr val="7DC3DD"/>
              </a:gs>
            </a:gsLst>
            <a:lin ang="16200000" scaled="0"/>
          </a:gradFill>
          <a:ln cap="rnd" cmpd="sng" w="9525">
            <a:solidFill>
              <a:srgbClr val="21768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dir="5400000" dist="25400">
              <a:srgbClr val="000000">
                <a:alpha val="45882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ucida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" name="Google Shape;97;p39"/>
          <p:cNvSpPr txBox="1"/>
          <p:nvPr>
            <p:ph idx="12" type="sldNum"/>
          </p:nvPr>
        </p:nvSpPr>
        <p:spPr>
          <a:xfrm>
            <a:off x="11690420" y="6429332"/>
            <a:ext cx="326959" cy="343740"/>
          </a:xfrm>
          <a:prstGeom prst="rect">
            <a:avLst/>
          </a:prstGeom>
          <a:noFill/>
          <a:ln>
            <a:noFill/>
          </a:ln>
        </p:spPr>
        <p:txBody>
          <a:bodyPr anchorCtr="0" anchor="b" bIns="60950" lIns="60950" spcFirstLastPara="1" rIns="60950" wrap="square" tIns="6095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ucida Sans"/>
              <a:buNone/>
              <a:defRPr sz="13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ucida Sans"/>
              <a:buNone/>
              <a:defRPr sz="13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ucida Sans"/>
              <a:buNone/>
              <a:defRPr sz="13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ucida Sans"/>
              <a:buNone/>
              <a:defRPr sz="13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ucida Sans"/>
              <a:buNone/>
              <a:defRPr sz="13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ucida Sans"/>
              <a:buNone/>
              <a:defRPr sz="13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ucida Sans"/>
              <a:buNone/>
              <a:defRPr sz="13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ucida Sans"/>
              <a:buNone/>
              <a:defRPr sz="13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ucida Sans"/>
              <a:buNone/>
              <a:defRPr sz="13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2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3" name="Google Shape;13;p22"/>
          <p:cNvSpPr txBox="1"/>
          <p:nvPr>
            <p:ph idx="1" type="body"/>
          </p:nvPr>
        </p:nvSpPr>
        <p:spPr>
          <a:xfrm>
            <a:off x="1524000" y="3602037"/>
            <a:ext cx="9144000" cy="16557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3pPr>
            <a:lvl4pPr indent="-228600" lvl="3" marL="18288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4pPr>
            <a:lvl5pPr indent="-228600" lvl="4" marL="22860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22"/>
          <p:cNvSpPr txBox="1"/>
          <p:nvPr>
            <p:ph idx="12" type="sldNum"/>
          </p:nvPr>
        </p:nvSpPr>
        <p:spPr>
          <a:xfrm>
            <a:off x="11095181" y="6404294"/>
            <a:ext cx="258620" cy="269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0"/>
          <p:cNvSpPr txBox="1"/>
          <p:nvPr>
            <p:ph type="title"/>
          </p:nvPr>
        </p:nvSpPr>
        <p:spPr>
          <a:xfrm>
            <a:off x="914399" y="2130425"/>
            <a:ext cx="10363201" cy="1470026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60950" spcFirstLastPara="1" rIns="60950" wrap="square" tIns="609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Calibri"/>
              <a:buNone/>
              <a:defRPr sz="58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00" name="Google Shape;100;p40"/>
          <p:cNvSpPr txBox="1"/>
          <p:nvPr>
            <p:ph idx="1" type="body"/>
          </p:nvPr>
        </p:nvSpPr>
        <p:spPr>
          <a:xfrm>
            <a:off x="1828799" y="3886200"/>
            <a:ext cx="8534401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60950" spcFirstLastPara="1" rIns="60950" wrap="square" tIns="6095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200"/>
              <a:buFont typeface="Calibri"/>
              <a:buNone/>
              <a:defRPr sz="4200">
                <a:solidFill>
                  <a:srgbClr val="888888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200"/>
              <a:buFont typeface="Calibri"/>
              <a:buNone/>
              <a:defRPr sz="4200">
                <a:solidFill>
                  <a:srgbClr val="888888"/>
                </a:solidFill>
              </a:defRPr>
            </a:lvl2pPr>
            <a:lvl3pPr indent="-228600" lvl="2" marL="1371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200"/>
              <a:buFont typeface="Calibri"/>
              <a:buNone/>
              <a:defRPr sz="4200">
                <a:solidFill>
                  <a:srgbClr val="888888"/>
                </a:solidFill>
              </a:defRPr>
            </a:lvl3pPr>
            <a:lvl4pPr indent="-228600" lvl="3" marL="18288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200"/>
              <a:buFont typeface="Calibri"/>
              <a:buNone/>
              <a:defRPr sz="4200">
                <a:solidFill>
                  <a:srgbClr val="888888"/>
                </a:solidFill>
              </a:defRPr>
            </a:lvl4pPr>
            <a:lvl5pPr indent="-228600" lvl="4" marL="22860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200"/>
              <a:buFont typeface="Calibri"/>
              <a:buNone/>
              <a:defRPr sz="4200">
                <a:solidFill>
                  <a:srgbClr val="888888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40"/>
          <p:cNvSpPr txBox="1"/>
          <p:nvPr>
            <p:ph idx="12" type="sldNum"/>
          </p:nvPr>
        </p:nvSpPr>
        <p:spPr>
          <a:xfrm>
            <a:off x="11241808" y="6357305"/>
            <a:ext cx="340593" cy="36321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60950" spcFirstLastPara="1" rIns="60950" wrap="square" tIns="6095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" name="Google Shape;17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3"/>
          <p:cNvSpPr txBox="1"/>
          <p:nvPr>
            <p:ph idx="12" type="sldNum"/>
          </p:nvPr>
        </p:nvSpPr>
        <p:spPr>
          <a:xfrm>
            <a:off x="11095181" y="6404294"/>
            <a:ext cx="258620" cy="269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1" name="Google Shape;21;p24"/>
          <p:cNvSpPr txBox="1"/>
          <p:nvPr>
            <p:ph idx="1" type="body"/>
          </p:nvPr>
        </p:nvSpPr>
        <p:spPr>
          <a:xfrm>
            <a:off x="831850" y="4589462"/>
            <a:ext cx="10515600" cy="15001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24"/>
          <p:cNvSpPr txBox="1"/>
          <p:nvPr>
            <p:ph idx="12" type="sldNum"/>
          </p:nvPr>
        </p:nvSpPr>
        <p:spPr>
          <a:xfrm>
            <a:off x="11095181" y="6404294"/>
            <a:ext cx="258620" cy="269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5" name="Google Shape;25;p2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25"/>
          <p:cNvSpPr txBox="1"/>
          <p:nvPr>
            <p:ph idx="12" type="sldNum"/>
          </p:nvPr>
        </p:nvSpPr>
        <p:spPr>
          <a:xfrm>
            <a:off x="11095181" y="6404294"/>
            <a:ext cx="258620" cy="269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6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9" name="Google Shape;29;p26"/>
          <p:cNvSpPr txBox="1"/>
          <p:nvPr>
            <p:ph idx="1" type="body"/>
          </p:nvPr>
        </p:nvSpPr>
        <p:spPr>
          <a:xfrm>
            <a:off x="839787" y="1681163"/>
            <a:ext cx="5157790" cy="8239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26"/>
          <p:cNvSpPr txBox="1"/>
          <p:nvPr>
            <p:ph idx="2" type="body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26"/>
          <p:cNvSpPr txBox="1"/>
          <p:nvPr>
            <p:ph idx="12" type="sldNum"/>
          </p:nvPr>
        </p:nvSpPr>
        <p:spPr>
          <a:xfrm>
            <a:off x="11095181" y="6404294"/>
            <a:ext cx="258620" cy="269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4" name="Google Shape;34;p27"/>
          <p:cNvSpPr txBox="1"/>
          <p:nvPr>
            <p:ph idx="12" type="sldNum"/>
          </p:nvPr>
        </p:nvSpPr>
        <p:spPr>
          <a:xfrm>
            <a:off x="11095181" y="6404294"/>
            <a:ext cx="258620" cy="269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8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7" name="Google Shape;37;p28"/>
          <p:cNvSpPr txBox="1"/>
          <p:nvPr>
            <p:ph idx="1" type="body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1pPr>
            <a:lvl2pPr indent="-4318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2pPr>
            <a:lvl3pPr indent="-4318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3pPr>
            <a:lvl4pPr indent="-4318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4pPr>
            <a:lvl5pPr indent="-4318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28"/>
          <p:cNvSpPr txBox="1"/>
          <p:nvPr>
            <p:ph idx="2" type="body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28"/>
          <p:cNvSpPr txBox="1"/>
          <p:nvPr>
            <p:ph idx="12" type="sldNum"/>
          </p:nvPr>
        </p:nvSpPr>
        <p:spPr>
          <a:xfrm>
            <a:off x="11095181" y="6404294"/>
            <a:ext cx="258620" cy="269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9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2" name="Google Shape;42;p29"/>
          <p:cNvSpPr/>
          <p:nvPr>
            <p:ph idx="2" type="pic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29"/>
          <p:cNvSpPr txBox="1"/>
          <p:nvPr>
            <p:ph idx="1" type="body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9"/>
          <p:cNvSpPr txBox="1"/>
          <p:nvPr>
            <p:ph idx="12" type="sldNum"/>
          </p:nvPr>
        </p:nvSpPr>
        <p:spPr>
          <a:xfrm>
            <a:off x="11095181" y="6404294"/>
            <a:ext cx="258620" cy="269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0"/>
          <p:cNvSpPr txBox="1"/>
          <p:nvPr>
            <p:ph idx="12" type="sldNum"/>
          </p:nvPr>
        </p:nvSpPr>
        <p:spPr>
          <a:xfrm>
            <a:off x="11095181" y="6404294"/>
            <a:ext cx="258620" cy="269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69422" cy="68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